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241213" cy="7777163"/>
  <p:notesSz cx="6797675" cy="9929813"/>
  <p:defaultTextStyle>
    <a:defPPr>
      <a:defRPr lang="es-MX"/>
    </a:defPPr>
    <a:lvl1pPr marL="0" algn="l" defTabSz="114348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71741" algn="l" defTabSz="114348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43481" algn="l" defTabSz="114348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15222" algn="l" defTabSz="114348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286963" algn="l" defTabSz="114348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858706" algn="l" defTabSz="114348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430446" algn="l" defTabSz="114348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002187" algn="l" defTabSz="114348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573927" algn="l" defTabSz="114348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9">
          <p15:clr>
            <a:srgbClr val="A4A3A4"/>
          </p15:clr>
        </p15:guide>
        <p15:guide id="2" pos="38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0000"/>
    <a:srgbClr val="632523"/>
    <a:srgbClr val="99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8703" autoAdjust="0"/>
  </p:normalViewPr>
  <p:slideViewPr>
    <p:cSldViewPr>
      <p:cViewPr varScale="1">
        <p:scale>
          <a:sx n="98" d="100"/>
          <a:sy n="98" d="100"/>
        </p:scale>
        <p:origin x="1698" y="84"/>
      </p:cViewPr>
      <p:guideLst>
        <p:guide orient="horz" pos="2449"/>
        <p:guide pos="385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6491"/>
          </a:xfrm>
          <a:prstGeom prst="rect">
            <a:avLst/>
          </a:prstGeom>
        </p:spPr>
        <p:txBody>
          <a:bodyPr vert="horz" lIns="95568" tIns="47784" rIns="95568" bIns="47784" rtlCol="0"/>
          <a:lstStyle>
            <a:lvl1pPr algn="l">
              <a:defRPr sz="13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6491"/>
          </a:xfrm>
          <a:prstGeom prst="rect">
            <a:avLst/>
          </a:prstGeom>
        </p:spPr>
        <p:txBody>
          <a:bodyPr vert="horz" lIns="95568" tIns="47784" rIns="95568" bIns="47784" rtlCol="0"/>
          <a:lstStyle>
            <a:lvl1pPr algn="r">
              <a:defRPr sz="1300"/>
            </a:lvl1pPr>
          </a:lstStyle>
          <a:p>
            <a:fld id="{9616808F-C674-4EE8-823D-9A5D2FCD7829}" type="datetimeFigureOut">
              <a:rPr lang="es-MX" smtClean="0"/>
              <a:pPr/>
              <a:t>09/01/2026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471488" y="744538"/>
            <a:ext cx="585470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8" tIns="47784" rIns="95568" bIns="47784" rtlCol="0" anchor="ctr"/>
          <a:lstStyle/>
          <a:p>
            <a:endParaRPr lang="es-MX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768" y="4716660"/>
            <a:ext cx="5438140" cy="4468416"/>
          </a:xfrm>
          <a:prstGeom prst="rect">
            <a:avLst/>
          </a:prstGeom>
        </p:spPr>
        <p:txBody>
          <a:bodyPr vert="horz" lIns="95568" tIns="47784" rIns="95568" bIns="47784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2" y="9431599"/>
            <a:ext cx="2945659" cy="496491"/>
          </a:xfrm>
          <a:prstGeom prst="rect">
            <a:avLst/>
          </a:prstGeom>
        </p:spPr>
        <p:txBody>
          <a:bodyPr vert="horz" lIns="95568" tIns="47784" rIns="95568" bIns="47784" rtlCol="0" anchor="b"/>
          <a:lstStyle>
            <a:lvl1pPr algn="l">
              <a:defRPr sz="1300"/>
            </a:lvl1pPr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0443" y="9431599"/>
            <a:ext cx="2945659" cy="496491"/>
          </a:xfrm>
          <a:prstGeom prst="rect">
            <a:avLst/>
          </a:prstGeom>
        </p:spPr>
        <p:txBody>
          <a:bodyPr vert="horz" lIns="95568" tIns="47784" rIns="95568" bIns="47784" rtlCol="0" anchor="b"/>
          <a:lstStyle>
            <a:lvl1pPr algn="r">
              <a:defRPr sz="1300"/>
            </a:lvl1pPr>
          </a:lstStyle>
          <a:p>
            <a:fld id="{3DAC4595-41F8-4C16-B8A0-773098B64EF4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756801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143481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1pPr>
    <a:lvl2pPr marL="571741" algn="l" defTabSz="1143481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2pPr>
    <a:lvl3pPr marL="1143481" algn="l" defTabSz="1143481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3pPr>
    <a:lvl4pPr marL="1715222" algn="l" defTabSz="1143481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4pPr>
    <a:lvl5pPr marL="2286963" algn="l" defTabSz="1143481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5pPr>
    <a:lvl6pPr marL="2858706" algn="l" defTabSz="1143481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3430446" algn="l" defTabSz="1143481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4002187" algn="l" defTabSz="1143481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4573927" algn="l" defTabSz="1143481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AC4595-41F8-4C16-B8A0-773098B64EF4}" type="slidenum">
              <a:rPr lang="es-MX" smtClean="0"/>
              <a:pPr/>
              <a:t>1</a:t>
            </a:fld>
            <a:endParaRPr lang="es-MX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8092" y="2415963"/>
            <a:ext cx="10405031" cy="166704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36182" y="4407059"/>
            <a:ext cx="8568849" cy="198749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717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434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152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869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58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430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0021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739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74AF-BC7F-4880-A122-69BCF2443E48}" type="datetime1">
              <a:rPr lang="es-MX" smtClean="0"/>
              <a:pPr/>
              <a:t>09/01/2026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A111D-F459-4CCA-8E7D-3B63E09294CF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04A4C-B4E5-4203-9A6F-DFB28D2FAF1D}" type="datetime1">
              <a:rPr lang="es-MX" smtClean="0"/>
              <a:pPr/>
              <a:t>09/01/2026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A111D-F459-4CCA-8E7D-3B63E09294CF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74879" y="311449"/>
            <a:ext cx="2754273" cy="6635792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12060" y="311449"/>
            <a:ext cx="8058799" cy="6635792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FEE-D654-4D76-B5F1-7132D59054E4}" type="datetime1">
              <a:rPr lang="es-MX" smtClean="0"/>
              <a:pPr/>
              <a:t>09/01/2026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A111D-F459-4CCA-8E7D-3B63E09294CF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E4F9C-10C5-42F0-938B-7F7EA32990EA}" type="datetime1">
              <a:rPr lang="es-MX" smtClean="0"/>
              <a:pPr/>
              <a:t>09/01/2026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A111D-F459-4CCA-8E7D-3B63E09294CF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6973" y="4997550"/>
            <a:ext cx="10405031" cy="1544631"/>
          </a:xfrm>
        </p:spPr>
        <p:txBody>
          <a:bodyPr anchor="t"/>
          <a:lstStyle>
            <a:lvl1pPr algn="l">
              <a:defRPr sz="5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6973" y="3296295"/>
            <a:ext cx="10405031" cy="1701254"/>
          </a:xfrm>
        </p:spPr>
        <p:txBody>
          <a:bodyPr anchor="b"/>
          <a:lstStyle>
            <a:lvl1pPr marL="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1pPr>
            <a:lvl2pPr marL="571741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4348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 marL="171522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28696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85870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43044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00218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57392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99725-CDD7-44F8-A79F-1F8676637B36}" type="datetime1">
              <a:rPr lang="es-MX" smtClean="0"/>
              <a:pPr/>
              <a:t>09/01/2026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A111D-F459-4CCA-8E7D-3B63E09294CF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12061" y="1814673"/>
            <a:ext cx="5406536" cy="5132568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5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222616" y="1814673"/>
            <a:ext cx="5406536" cy="5132568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5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37C2D-312C-4F6D-B558-8245D6BB7610}" type="datetime1">
              <a:rPr lang="es-MX" smtClean="0"/>
              <a:pPr/>
              <a:t>09/01/2026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A111D-F459-4CCA-8E7D-3B63E09294CF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12060" y="1740861"/>
            <a:ext cx="5408662" cy="725508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741" indent="0">
              <a:buNone/>
              <a:defRPr sz="2500" b="1"/>
            </a:lvl2pPr>
            <a:lvl3pPr marL="1143481" indent="0">
              <a:buNone/>
              <a:defRPr sz="2300" b="1"/>
            </a:lvl3pPr>
            <a:lvl4pPr marL="1715222" indent="0">
              <a:buNone/>
              <a:defRPr sz="2000" b="1"/>
            </a:lvl4pPr>
            <a:lvl5pPr marL="2286963" indent="0">
              <a:buNone/>
              <a:defRPr sz="2000" b="1"/>
            </a:lvl5pPr>
            <a:lvl6pPr marL="2858706" indent="0">
              <a:buNone/>
              <a:defRPr sz="2000" b="1"/>
            </a:lvl6pPr>
            <a:lvl7pPr marL="3430446" indent="0">
              <a:buNone/>
              <a:defRPr sz="2000" b="1"/>
            </a:lvl7pPr>
            <a:lvl8pPr marL="4002187" indent="0">
              <a:buNone/>
              <a:defRPr sz="2000" b="1"/>
            </a:lvl8pPr>
            <a:lvl9pPr marL="4573927" indent="0">
              <a:buNone/>
              <a:defRPr sz="20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2060" y="2466370"/>
            <a:ext cx="5408662" cy="4480871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218368" y="1740861"/>
            <a:ext cx="5410786" cy="725508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741" indent="0">
              <a:buNone/>
              <a:defRPr sz="2500" b="1"/>
            </a:lvl2pPr>
            <a:lvl3pPr marL="1143481" indent="0">
              <a:buNone/>
              <a:defRPr sz="2300" b="1"/>
            </a:lvl3pPr>
            <a:lvl4pPr marL="1715222" indent="0">
              <a:buNone/>
              <a:defRPr sz="2000" b="1"/>
            </a:lvl4pPr>
            <a:lvl5pPr marL="2286963" indent="0">
              <a:buNone/>
              <a:defRPr sz="2000" b="1"/>
            </a:lvl5pPr>
            <a:lvl6pPr marL="2858706" indent="0">
              <a:buNone/>
              <a:defRPr sz="2000" b="1"/>
            </a:lvl6pPr>
            <a:lvl7pPr marL="3430446" indent="0">
              <a:buNone/>
              <a:defRPr sz="2000" b="1"/>
            </a:lvl7pPr>
            <a:lvl8pPr marL="4002187" indent="0">
              <a:buNone/>
              <a:defRPr sz="2000" b="1"/>
            </a:lvl8pPr>
            <a:lvl9pPr marL="4573927" indent="0">
              <a:buNone/>
              <a:defRPr sz="20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218368" y="2466370"/>
            <a:ext cx="5410786" cy="4480871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78241-0537-4D14-919B-D3D03A839854}" type="datetime1">
              <a:rPr lang="es-MX" smtClean="0"/>
              <a:pPr/>
              <a:t>09/01/2026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A111D-F459-4CCA-8E7D-3B63E09294CF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E2374-A761-4A00-B27B-218C23C3355F}" type="datetime1">
              <a:rPr lang="es-MX" smtClean="0"/>
              <a:pPr/>
              <a:t>09/01/2026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A111D-F459-4CCA-8E7D-3B63E09294CF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9219C-04D6-492C-8845-303F87C5A07F}" type="datetime1">
              <a:rPr lang="es-MX" smtClean="0"/>
              <a:pPr/>
              <a:t>09/01/2026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A111D-F459-4CCA-8E7D-3B63E09294CF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064" y="309646"/>
            <a:ext cx="4027275" cy="1317797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85974" y="309649"/>
            <a:ext cx="6843178" cy="6637593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30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12064" y="1627445"/>
            <a:ext cx="4027275" cy="5319796"/>
          </a:xfrm>
        </p:spPr>
        <p:txBody>
          <a:bodyPr/>
          <a:lstStyle>
            <a:lvl1pPr marL="0" indent="0">
              <a:buNone/>
              <a:defRPr sz="1800"/>
            </a:lvl1pPr>
            <a:lvl2pPr marL="571741" indent="0">
              <a:buNone/>
              <a:defRPr sz="1500"/>
            </a:lvl2pPr>
            <a:lvl3pPr marL="1143481" indent="0">
              <a:buNone/>
              <a:defRPr sz="1300"/>
            </a:lvl3pPr>
            <a:lvl4pPr marL="1715222" indent="0">
              <a:buNone/>
              <a:defRPr sz="1100"/>
            </a:lvl4pPr>
            <a:lvl5pPr marL="2286963" indent="0">
              <a:buNone/>
              <a:defRPr sz="1100"/>
            </a:lvl5pPr>
            <a:lvl6pPr marL="2858706" indent="0">
              <a:buNone/>
              <a:defRPr sz="1100"/>
            </a:lvl6pPr>
            <a:lvl7pPr marL="3430446" indent="0">
              <a:buNone/>
              <a:defRPr sz="1100"/>
            </a:lvl7pPr>
            <a:lvl8pPr marL="4002187" indent="0">
              <a:buNone/>
              <a:defRPr sz="1100"/>
            </a:lvl8pPr>
            <a:lvl9pPr marL="4573927" indent="0">
              <a:buNone/>
              <a:defRPr sz="1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8824B-4DDE-43E0-8557-7145B81C6447}" type="datetime1">
              <a:rPr lang="es-MX" smtClean="0"/>
              <a:pPr/>
              <a:t>09/01/2026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A111D-F459-4CCA-8E7D-3B63E09294CF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99363" y="5444014"/>
            <a:ext cx="7344728" cy="642697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99363" y="694904"/>
            <a:ext cx="7344728" cy="4666298"/>
          </a:xfrm>
        </p:spPr>
        <p:txBody>
          <a:bodyPr/>
          <a:lstStyle>
            <a:lvl1pPr marL="0" indent="0">
              <a:buNone/>
              <a:defRPr sz="4000"/>
            </a:lvl1pPr>
            <a:lvl2pPr marL="571741" indent="0">
              <a:buNone/>
              <a:defRPr sz="3500"/>
            </a:lvl2pPr>
            <a:lvl3pPr marL="1143481" indent="0">
              <a:buNone/>
              <a:defRPr sz="3000"/>
            </a:lvl3pPr>
            <a:lvl4pPr marL="1715222" indent="0">
              <a:buNone/>
              <a:defRPr sz="2500"/>
            </a:lvl4pPr>
            <a:lvl5pPr marL="2286963" indent="0">
              <a:buNone/>
              <a:defRPr sz="2500"/>
            </a:lvl5pPr>
            <a:lvl6pPr marL="2858706" indent="0">
              <a:buNone/>
              <a:defRPr sz="2500"/>
            </a:lvl6pPr>
            <a:lvl7pPr marL="3430446" indent="0">
              <a:buNone/>
              <a:defRPr sz="2500"/>
            </a:lvl7pPr>
            <a:lvl8pPr marL="4002187" indent="0">
              <a:buNone/>
              <a:defRPr sz="2500"/>
            </a:lvl8pPr>
            <a:lvl9pPr marL="4573927" indent="0">
              <a:buNone/>
              <a:defRPr sz="25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99363" y="6086711"/>
            <a:ext cx="7344728" cy="912736"/>
          </a:xfrm>
        </p:spPr>
        <p:txBody>
          <a:bodyPr/>
          <a:lstStyle>
            <a:lvl1pPr marL="0" indent="0">
              <a:buNone/>
              <a:defRPr sz="1800"/>
            </a:lvl1pPr>
            <a:lvl2pPr marL="571741" indent="0">
              <a:buNone/>
              <a:defRPr sz="1500"/>
            </a:lvl2pPr>
            <a:lvl3pPr marL="1143481" indent="0">
              <a:buNone/>
              <a:defRPr sz="1300"/>
            </a:lvl3pPr>
            <a:lvl4pPr marL="1715222" indent="0">
              <a:buNone/>
              <a:defRPr sz="1100"/>
            </a:lvl4pPr>
            <a:lvl5pPr marL="2286963" indent="0">
              <a:buNone/>
              <a:defRPr sz="1100"/>
            </a:lvl5pPr>
            <a:lvl6pPr marL="2858706" indent="0">
              <a:buNone/>
              <a:defRPr sz="1100"/>
            </a:lvl6pPr>
            <a:lvl7pPr marL="3430446" indent="0">
              <a:buNone/>
              <a:defRPr sz="1100"/>
            </a:lvl7pPr>
            <a:lvl8pPr marL="4002187" indent="0">
              <a:buNone/>
              <a:defRPr sz="1100"/>
            </a:lvl8pPr>
            <a:lvl9pPr marL="4573927" indent="0">
              <a:buNone/>
              <a:defRPr sz="1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5267C-CB6A-4CEE-AD4B-01FF1006A874}" type="datetime1">
              <a:rPr lang="es-MX" smtClean="0"/>
              <a:pPr/>
              <a:t>09/01/2026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A111D-F459-4CCA-8E7D-3B63E09294CF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12061" y="311447"/>
            <a:ext cx="11017092" cy="1296194"/>
          </a:xfrm>
          <a:prstGeom prst="rect">
            <a:avLst/>
          </a:prstGeom>
        </p:spPr>
        <p:txBody>
          <a:bodyPr vert="horz" lIns="114349" tIns="57174" rIns="114349" bIns="57174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12061" y="1814673"/>
            <a:ext cx="11017092" cy="5132568"/>
          </a:xfrm>
          <a:prstGeom prst="rect">
            <a:avLst/>
          </a:prstGeom>
        </p:spPr>
        <p:txBody>
          <a:bodyPr vert="horz" lIns="114349" tIns="57174" rIns="114349" bIns="57174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12062" y="7208281"/>
            <a:ext cx="2856283" cy="414062"/>
          </a:xfrm>
          <a:prstGeom prst="rect">
            <a:avLst/>
          </a:prstGeom>
        </p:spPr>
        <p:txBody>
          <a:bodyPr vert="horz" lIns="114349" tIns="57174" rIns="114349" bIns="57174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31468C-B18B-4AFD-968A-06258C3281DB}" type="datetime1">
              <a:rPr lang="es-MX" smtClean="0"/>
              <a:pPr/>
              <a:t>09/01/2026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82415" y="7208281"/>
            <a:ext cx="3876384" cy="414062"/>
          </a:xfrm>
          <a:prstGeom prst="rect">
            <a:avLst/>
          </a:prstGeom>
        </p:spPr>
        <p:txBody>
          <a:bodyPr vert="horz" lIns="114349" tIns="57174" rIns="114349" bIns="57174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72869" y="7208281"/>
            <a:ext cx="2856283" cy="414062"/>
          </a:xfrm>
          <a:prstGeom prst="rect">
            <a:avLst/>
          </a:prstGeom>
        </p:spPr>
        <p:txBody>
          <a:bodyPr vert="horz" lIns="114349" tIns="57174" rIns="114349" bIns="57174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0A111D-F459-4CCA-8E7D-3B63E09294CF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1143481" rtl="0" eaLnBrk="1" latinLnBrk="0" hangingPunct="1">
        <a:spcBef>
          <a:spcPct val="0"/>
        </a:spcBef>
        <a:buNone/>
        <a:defRPr sz="5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8805" indent="-428805" algn="l" defTabSz="1143481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929080" indent="-357337" algn="l" defTabSz="1143481" rtl="0" eaLnBrk="1" latinLnBrk="0" hangingPunct="1">
        <a:spcBef>
          <a:spcPct val="20000"/>
        </a:spcBef>
        <a:buFont typeface="Arial" pitchFamily="34" charset="0"/>
        <a:buChar char="–"/>
        <a:defRPr sz="3500" kern="1200">
          <a:solidFill>
            <a:schemeClr val="tx1"/>
          </a:solidFill>
          <a:latin typeface="+mn-lt"/>
          <a:ea typeface="+mn-ea"/>
          <a:cs typeface="+mn-cs"/>
        </a:defRPr>
      </a:lvl2pPr>
      <a:lvl3pPr marL="1429352" indent="-285869" algn="l" defTabSz="1143481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001092" indent="-285869" algn="l" defTabSz="1143481" rtl="0" eaLnBrk="1" latinLnBrk="0" hangingPunct="1">
        <a:spcBef>
          <a:spcPct val="20000"/>
        </a:spcBef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72834" indent="-285869" algn="l" defTabSz="1143481" rtl="0" eaLnBrk="1" latinLnBrk="0" hangingPunct="1">
        <a:spcBef>
          <a:spcPct val="20000"/>
        </a:spcBef>
        <a:buFont typeface="Arial" pitchFamily="34" charset="0"/>
        <a:buChar char="»"/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44575" indent="-285869" algn="l" defTabSz="1143481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716315" indent="-285869" algn="l" defTabSz="1143481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288056" indent="-285869" algn="l" defTabSz="1143481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4859799" indent="-285869" algn="l" defTabSz="1143481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114348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71741" algn="l" defTabSz="114348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481" algn="l" defTabSz="114348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15222" algn="l" defTabSz="114348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963" algn="l" defTabSz="114348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58706" algn="l" defTabSz="114348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30446" algn="l" defTabSz="114348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002187" algn="l" defTabSz="114348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573927" algn="l" defTabSz="114348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138 Conector recto">
            <a:extLst>
              <a:ext uri="{FF2B5EF4-FFF2-40B4-BE49-F238E27FC236}">
                <a16:creationId xmlns:a16="http://schemas.microsoft.com/office/drawing/2014/main" id="{8CEB6789-2582-96F0-2FC4-71A80FDC941A}"/>
              </a:ext>
            </a:extLst>
          </p:cNvPr>
          <p:cNvCxnSpPr/>
          <p:nvPr/>
        </p:nvCxnSpPr>
        <p:spPr>
          <a:xfrm>
            <a:off x="4536494" y="7488981"/>
            <a:ext cx="576000" cy="1588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145 Conector recto">
            <a:extLst>
              <a:ext uri="{FF2B5EF4-FFF2-40B4-BE49-F238E27FC236}">
                <a16:creationId xmlns:a16="http://schemas.microsoft.com/office/drawing/2014/main" id="{792E3368-ACB3-9A3A-18F7-B1D159DC8651}"/>
              </a:ext>
            </a:extLst>
          </p:cNvPr>
          <p:cNvCxnSpPr/>
          <p:nvPr/>
        </p:nvCxnSpPr>
        <p:spPr>
          <a:xfrm>
            <a:off x="1420510" y="4763375"/>
            <a:ext cx="576000" cy="1588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143 Conector recto">
            <a:extLst>
              <a:ext uri="{FF2B5EF4-FFF2-40B4-BE49-F238E27FC236}">
                <a16:creationId xmlns:a16="http://schemas.microsoft.com/office/drawing/2014/main" id="{8A442CF7-E9E6-9A66-475F-D13BFC6B9FA6}"/>
              </a:ext>
            </a:extLst>
          </p:cNvPr>
          <p:cNvCxnSpPr/>
          <p:nvPr/>
        </p:nvCxnSpPr>
        <p:spPr>
          <a:xfrm>
            <a:off x="1416516" y="5351247"/>
            <a:ext cx="576000" cy="1588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144 Conector recto">
            <a:extLst>
              <a:ext uri="{FF2B5EF4-FFF2-40B4-BE49-F238E27FC236}">
                <a16:creationId xmlns:a16="http://schemas.microsoft.com/office/drawing/2014/main" id="{052650BE-50E8-EFE5-E554-2FE701D38194}"/>
              </a:ext>
            </a:extLst>
          </p:cNvPr>
          <p:cNvCxnSpPr>
            <a:cxnSpLocks/>
          </p:cNvCxnSpPr>
          <p:nvPr/>
        </p:nvCxnSpPr>
        <p:spPr>
          <a:xfrm>
            <a:off x="1999659" y="4763375"/>
            <a:ext cx="0" cy="597693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145 Conector recto">
            <a:extLst>
              <a:ext uri="{FF2B5EF4-FFF2-40B4-BE49-F238E27FC236}">
                <a16:creationId xmlns:a16="http://schemas.microsoft.com/office/drawing/2014/main" id="{FBAB3B24-811A-66A4-5F8E-D7E3D4DD80DB}"/>
              </a:ext>
            </a:extLst>
          </p:cNvPr>
          <p:cNvCxnSpPr/>
          <p:nvPr/>
        </p:nvCxnSpPr>
        <p:spPr>
          <a:xfrm>
            <a:off x="2448198" y="5852655"/>
            <a:ext cx="576000" cy="1588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145 Conector recto">
            <a:extLst>
              <a:ext uri="{FF2B5EF4-FFF2-40B4-BE49-F238E27FC236}">
                <a16:creationId xmlns:a16="http://schemas.microsoft.com/office/drawing/2014/main" id="{751539F9-5840-E737-3EFA-597CBCEA7B24}"/>
              </a:ext>
            </a:extLst>
          </p:cNvPr>
          <p:cNvCxnSpPr/>
          <p:nvPr/>
        </p:nvCxnSpPr>
        <p:spPr>
          <a:xfrm>
            <a:off x="2448262" y="5361068"/>
            <a:ext cx="576000" cy="1588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145 Conector recto">
            <a:extLst>
              <a:ext uri="{FF2B5EF4-FFF2-40B4-BE49-F238E27FC236}">
                <a16:creationId xmlns:a16="http://schemas.microsoft.com/office/drawing/2014/main" id="{3A63C985-2CD2-5F98-F3FD-9210CCD0C723}"/>
              </a:ext>
            </a:extLst>
          </p:cNvPr>
          <p:cNvCxnSpPr/>
          <p:nvPr/>
        </p:nvCxnSpPr>
        <p:spPr>
          <a:xfrm>
            <a:off x="2448198" y="4853339"/>
            <a:ext cx="576000" cy="1588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148 Conector recto">
            <a:extLst>
              <a:ext uri="{FF2B5EF4-FFF2-40B4-BE49-F238E27FC236}">
                <a16:creationId xmlns:a16="http://schemas.microsoft.com/office/drawing/2014/main" id="{754926AF-0B09-E37F-7CC9-B257DB148B45}"/>
              </a:ext>
            </a:extLst>
          </p:cNvPr>
          <p:cNvCxnSpPr>
            <a:cxnSpLocks/>
          </p:cNvCxnSpPr>
          <p:nvPr/>
        </p:nvCxnSpPr>
        <p:spPr>
          <a:xfrm>
            <a:off x="11737230" y="2810049"/>
            <a:ext cx="0" cy="2516039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" name="145 Conector recto">
            <a:extLst>
              <a:ext uri="{FF2B5EF4-FFF2-40B4-BE49-F238E27FC236}">
                <a16:creationId xmlns:a16="http://schemas.microsoft.com/office/drawing/2014/main" id="{11D6B45C-2131-3BE7-3F8B-3F0BA31D891D}"/>
              </a:ext>
            </a:extLst>
          </p:cNvPr>
          <p:cNvCxnSpPr/>
          <p:nvPr/>
        </p:nvCxnSpPr>
        <p:spPr>
          <a:xfrm>
            <a:off x="6650185" y="4762581"/>
            <a:ext cx="576000" cy="1588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" name="143 Conector recto">
            <a:extLst>
              <a:ext uri="{FF2B5EF4-FFF2-40B4-BE49-F238E27FC236}">
                <a16:creationId xmlns:a16="http://schemas.microsoft.com/office/drawing/2014/main" id="{051B3569-4D77-69E6-3468-D3E67ABC238B}"/>
              </a:ext>
            </a:extLst>
          </p:cNvPr>
          <p:cNvCxnSpPr/>
          <p:nvPr/>
        </p:nvCxnSpPr>
        <p:spPr>
          <a:xfrm>
            <a:off x="6646191" y="5350453"/>
            <a:ext cx="576000" cy="1588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" name="144 Conector recto">
            <a:extLst>
              <a:ext uri="{FF2B5EF4-FFF2-40B4-BE49-F238E27FC236}">
                <a16:creationId xmlns:a16="http://schemas.microsoft.com/office/drawing/2014/main" id="{DD1AF991-2104-8AD6-7C9F-690BA5F07842}"/>
              </a:ext>
            </a:extLst>
          </p:cNvPr>
          <p:cNvCxnSpPr>
            <a:cxnSpLocks/>
          </p:cNvCxnSpPr>
          <p:nvPr/>
        </p:nvCxnSpPr>
        <p:spPr>
          <a:xfrm>
            <a:off x="7229334" y="4762581"/>
            <a:ext cx="0" cy="597693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4" name="203 Conector recto"/>
          <p:cNvCxnSpPr>
            <a:endCxn id="182" idx="0"/>
          </p:cNvCxnSpPr>
          <p:nvPr/>
        </p:nvCxnSpPr>
        <p:spPr>
          <a:xfrm>
            <a:off x="9864974" y="2810049"/>
            <a:ext cx="0" cy="2294652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9" name="168 Conector recto"/>
          <p:cNvCxnSpPr>
            <a:cxnSpLocks/>
            <a:endCxn id="159" idx="0"/>
          </p:cNvCxnSpPr>
          <p:nvPr/>
        </p:nvCxnSpPr>
        <p:spPr>
          <a:xfrm>
            <a:off x="10801078" y="2808461"/>
            <a:ext cx="48" cy="2296240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6" name="215 Conector recto"/>
          <p:cNvCxnSpPr/>
          <p:nvPr/>
        </p:nvCxnSpPr>
        <p:spPr>
          <a:xfrm>
            <a:off x="5761400" y="1440341"/>
            <a:ext cx="1008112" cy="0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2" name="211 Conector recto"/>
          <p:cNvCxnSpPr/>
          <p:nvPr/>
        </p:nvCxnSpPr>
        <p:spPr>
          <a:xfrm>
            <a:off x="7004340" y="486792"/>
            <a:ext cx="1008112" cy="0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1" name="210 Conector recto"/>
          <p:cNvCxnSpPr/>
          <p:nvPr/>
        </p:nvCxnSpPr>
        <p:spPr>
          <a:xfrm>
            <a:off x="7004340" y="825205"/>
            <a:ext cx="1008112" cy="0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9" name="208 Conector recto"/>
          <p:cNvCxnSpPr/>
          <p:nvPr/>
        </p:nvCxnSpPr>
        <p:spPr>
          <a:xfrm>
            <a:off x="5997891" y="675748"/>
            <a:ext cx="1008112" cy="0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8784902" y="7342246"/>
            <a:ext cx="576000" cy="1588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4" name="193 Conector recto"/>
          <p:cNvCxnSpPr/>
          <p:nvPr/>
        </p:nvCxnSpPr>
        <p:spPr>
          <a:xfrm>
            <a:off x="8797925" y="6785209"/>
            <a:ext cx="576000" cy="1588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5" name="194 Conector recto"/>
          <p:cNvCxnSpPr/>
          <p:nvPr/>
        </p:nvCxnSpPr>
        <p:spPr>
          <a:xfrm>
            <a:off x="8784902" y="6224009"/>
            <a:ext cx="576000" cy="1588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6" name="195 Conector recto"/>
          <p:cNvCxnSpPr/>
          <p:nvPr/>
        </p:nvCxnSpPr>
        <p:spPr>
          <a:xfrm>
            <a:off x="8791469" y="5730224"/>
            <a:ext cx="576000" cy="1588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7" name="196 Conector recto"/>
          <p:cNvCxnSpPr>
            <a:cxnSpLocks/>
          </p:cNvCxnSpPr>
          <p:nvPr/>
        </p:nvCxnSpPr>
        <p:spPr>
          <a:xfrm>
            <a:off x="9360966" y="4223227"/>
            <a:ext cx="0" cy="3119019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8" name="197 Conector recto"/>
          <p:cNvCxnSpPr/>
          <p:nvPr/>
        </p:nvCxnSpPr>
        <p:spPr>
          <a:xfrm>
            <a:off x="8791469" y="5255145"/>
            <a:ext cx="576000" cy="1588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0" name="189 Conector recto"/>
          <p:cNvCxnSpPr/>
          <p:nvPr/>
        </p:nvCxnSpPr>
        <p:spPr>
          <a:xfrm>
            <a:off x="8856910" y="2808461"/>
            <a:ext cx="0" cy="1476232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5" name="164 Conector recto"/>
          <p:cNvCxnSpPr/>
          <p:nvPr/>
        </p:nvCxnSpPr>
        <p:spPr>
          <a:xfrm>
            <a:off x="7783073" y="4788685"/>
            <a:ext cx="576000" cy="1588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4" name="163 Conector recto"/>
          <p:cNvCxnSpPr/>
          <p:nvPr/>
        </p:nvCxnSpPr>
        <p:spPr>
          <a:xfrm>
            <a:off x="7783073" y="4221639"/>
            <a:ext cx="576000" cy="1588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3" name="162 Conector recto"/>
          <p:cNvCxnSpPr/>
          <p:nvPr/>
        </p:nvCxnSpPr>
        <p:spPr>
          <a:xfrm>
            <a:off x="7776790" y="3373669"/>
            <a:ext cx="576000" cy="1588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1" name="160 Conector recto"/>
          <p:cNvCxnSpPr/>
          <p:nvPr/>
        </p:nvCxnSpPr>
        <p:spPr>
          <a:xfrm>
            <a:off x="7704782" y="2808461"/>
            <a:ext cx="0" cy="834177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9" name="148 Conector recto"/>
          <p:cNvCxnSpPr/>
          <p:nvPr/>
        </p:nvCxnSpPr>
        <p:spPr>
          <a:xfrm>
            <a:off x="6715370" y="2809255"/>
            <a:ext cx="0" cy="1801788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6" name="145 Conector recto"/>
          <p:cNvCxnSpPr/>
          <p:nvPr/>
        </p:nvCxnSpPr>
        <p:spPr>
          <a:xfrm>
            <a:off x="5616614" y="4790273"/>
            <a:ext cx="576000" cy="1588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9" name="138 Conector recto"/>
          <p:cNvCxnSpPr/>
          <p:nvPr/>
        </p:nvCxnSpPr>
        <p:spPr>
          <a:xfrm>
            <a:off x="4536308" y="6984925"/>
            <a:ext cx="576000" cy="1588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>
            <a:off x="4536308" y="6597072"/>
            <a:ext cx="576000" cy="1588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7" name="136 Conector recto"/>
          <p:cNvCxnSpPr>
            <a:cxnSpLocks/>
          </p:cNvCxnSpPr>
          <p:nvPr/>
        </p:nvCxnSpPr>
        <p:spPr>
          <a:xfrm>
            <a:off x="4548304" y="6173201"/>
            <a:ext cx="564004" cy="0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0" name="109 Conector recto"/>
          <p:cNvCxnSpPr/>
          <p:nvPr/>
        </p:nvCxnSpPr>
        <p:spPr>
          <a:xfrm>
            <a:off x="4537094" y="5739525"/>
            <a:ext cx="576000" cy="1588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1" name="110 Conector recto"/>
          <p:cNvCxnSpPr/>
          <p:nvPr/>
        </p:nvCxnSpPr>
        <p:spPr>
          <a:xfrm>
            <a:off x="4541224" y="5326088"/>
            <a:ext cx="576000" cy="1588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2" name="111 Conector recto"/>
          <p:cNvCxnSpPr>
            <a:cxnSpLocks/>
          </p:cNvCxnSpPr>
          <p:nvPr/>
        </p:nvCxnSpPr>
        <p:spPr>
          <a:xfrm>
            <a:off x="5112494" y="4806850"/>
            <a:ext cx="0" cy="2682131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6" name="115 Conector recto"/>
          <p:cNvCxnSpPr/>
          <p:nvPr/>
        </p:nvCxnSpPr>
        <p:spPr>
          <a:xfrm>
            <a:off x="4541224" y="4805262"/>
            <a:ext cx="576000" cy="1588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5" name="84 Conector recto"/>
          <p:cNvCxnSpPr/>
          <p:nvPr/>
        </p:nvCxnSpPr>
        <p:spPr>
          <a:xfrm>
            <a:off x="1800126" y="2502453"/>
            <a:ext cx="1008112" cy="0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>
            <a:off x="1800126" y="2178405"/>
            <a:ext cx="1008112" cy="0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>
            <a:off x="1785236" y="1440309"/>
            <a:ext cx="139115" cy="0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1795983" y="1854341"/>
            <a:ext cx="999827" cy="0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2" name="121 Conector recto"/>
          <p:cNvCxnSpPr/>
          <p:nvPr/>
        </p:nvCxnSpPr>
        <p:spPr>
          <a:xfrm>
            <a:off x="1785236" y="1440333"/>
            <a:ext cx="0" cy="1062120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44 Conector recto"/>
          <p:cNvCxnSpPr>
            <a:cxnSpLocks/>
          </p:cNvCxnSpPr>
          <p:nvPr/>
        </p:nvCxnSpPr>
        <p:spPr>
          <a:xfrm>
            <a:off x="3518800" y="2810049"/>
            <a:ext cx="0" cy="2562951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1" name="90 Conector recto"/>
          <p:cNvCxnSpPr/>
          <p:nvPr/>
        </p:nvCxnSpPr>
        <p:spPr>
          <a:xfrm flipV="1">
            <a:off x="5672023" y="793825"/>
            <a:ext cx="0" cy="2014636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7" name="116 Conector recto"/>
          <p:cNvCxnSpPr>
            <a:cxnSpLocks/>
          </p:cNvCxnSpPr>
          <p:nvPr/>
        </p:nvCxnSpPr>
        <p:spPr>
          <a:xfrm>
            <a:off x="2376190" y="4473639"/>
            <a:ext cx="0" cy="550634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8" name="97 Conector recto"/>
          <p:cNvCxnSpPr>
            <a:cxnSpLocks/>
          </p:cNvCxnSpPr>
          <p:nvPr/>
        </p:nvCxnSpPr>
        <p:spPr>
          <a:xfrm>
            <a:off x="576038" y="2810049"/>
            <a:ext cx="0" cy="2538765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9" name="98 Conector recto"/>
          <p:cNvCxnSpPr/>
          <p:nvPr/>
        </p:nvCxnSpPr>
        <p:spPr>
          <a:xfrm>
            <a:off x="1944141" y="2810049"/>
            <a:ext cx="0" cy="1665178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1" name="100 Conector recto"/>
          <p:cNvCxnSpPr/>
          <p:nvPr/>
        </p:nvCxnSpPr>
        <p:spPr>
          <a:xfrm>
            <a:off x="4550910" y="2810049"/>
            <a:ext cx="0" cy="1801788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2" name="101 Conector recto"/>
          <p:cNvCxnSpPr/>
          <p:nvPr/>
        </p:nvCxnSpPr>
        <p:spPr>
          <a:xfrm>
            <a:off x="5667711" y="2810049"/>
            <a:ext cx="0" cy="1801788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4" name="103 Conector recto"/>
          <p:cNvCxnSpPr>
            <a:cxnSpLocks/>
          </p:cNvCxnSpPr>
          <p:nvPr/>
        </p:nvCxnSpPr>
        <p:spPr>
          <a:xfrm>
            <a:off x="1584054" y="4466249"/>
            <a:ext cx="0" cy="1042468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2" name="71 Rectángulo redondeado"/>
          <p:cNvSpPr/>
          <p:nvPr/>
        </p:nvSpPr>
        <p:spPr>
          <a:xfrm>
            <a:off x="4537318" y="415244"/>
            <a:ext cx="2269410" cy="521009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105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CONSEJO GENERAL</a:t>
            </a:r>
          </a:p>
        </p:txBody>
      </p:sp>
      <p:sp>
        <p:nvSpPr>
          <p:cNvPr id="74" name="73 Rectángulo redondeado"/>
          <p:cNvSpPr/>
          <p:nvPr/>
        </p:nvSpPr>
        <p:spPr>
          <a:xfrm>
            <a:off x="4777395" y="1224333"/>
            <a:ext cx="1800000" cy="43200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9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Secretaría Ejecutiva</a:t>
            </a:r>
          </a:p>
        </p:txBody>
      </p:sp>
      <p:sp>
        <p:nvSpPr>
          <p:cNvPr id="78" name="77 Rectángulo redondeado"/>
          <p:cNvSpPr/>
          <p:nvPr/>
        </p:nvSpPr>
        <p:spPr>
          <a:xfrm>
            <a:off x="144038" y="2882000"/>
            <a:ext cx="864000" cy="98640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Dirección  Jurídica</a:t>
            </a:r>
          </a:p>
        </p:txBody>
      </p:sp>
      <p:sp>
        <p:nvSpPr>
          <p:cNvPr id="79" name="78 Rectángulo redondeado"/>
          <p:cNvSpPr/>
          <p:nvPr/>
        </p:nvSpPr>
        <p:spPr>
          <a:xfrm>
            <a:off x="1440182" y="2882000"/>
            <a:ext cx="1080000" cy="984869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Dirección  de Acceso a la Información y Protección de Datos Personales</a:t>
            </a:r>
          </a:p>
        </p:txBody>
      </p:sp>
      <p:sp>
        <p:nvSpPr>
          <p:cNvPr id="80" name="79 Rectángulo redondeado"/>
          <p:cNvSpPr/>
          <p:nvPr/>
        </p:nvSpPr>
        <p:spPr>
          <a:xfrm>
            <a:off x="3024366" y="2882057"/>
            <a:ext cx="936000" cy="98640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Dirección  de Capacitación</a:t>
            </a:r>
          </a:p>
        </p:txBody>
      </p:sp>
      <p:sp>
        <p:nvSpPr>
          <p:cNvPr id="81" name="80 Rectángulo redondeado"/>
          <p:cNvSpPr/>
          <p:nvPr/>
        </p:nvSpPr>
        <p:spPr>
          <a:xfrm>
            <a:off x="4046910" y="2898520"/>
            <a:ext cx="993576" cy="98640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Dirección  Administrativa</a:t>
            </a:r>
          </a:p>
        </p:txBody>
      </p:sp>
      <p:sp>
        <p:nvSpPr>
          <p:cNvPr id="82" name="81 Rectángulo redondeado"/>
          <p:cNvSpPr/>
          <p:nvPr/>
        </p:nvSpPr>
        <p:spPr>
          <a:xfrm>
            <a:off x="5112614" y="2898520"/>
            <a:ext cx="1080000" cy="98640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Coordinación de Comunicación y Difusión Social</a:t>
            </a:r>
          </a:p>
        </p:txBody>
      </p:sp>
      <p:sp>
        <p:nvSpPr>
          <p:cNvPr id="83" name="82 Rectángulo redondeado"/>
          <p:cNvSpPr/>
          <p:nvPr/>
        </p:nvSpPr>
        <p:spPr>
          <a:xfrm>
            <a:off x="1080046" y="4572709"/>
            <a:ext cx="864000" cy="4680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7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Jefatura de Protección de Datos Personales</a:t>
            </a:r>
          </a:p>
        </p:txBody>
      </p:sp>
      <p:sp>
        <p:nvSpPr>
          <p:cNvPr id="84" name="83 Rectángulo redondeado"/>
          <p:cNvSpPr/>
          <p:nvPr/>
        </p:nvSpPr>
        <p:spPr>
          <a:xfrm>
            <a:off x="2088158" y="4572709"/>
            <a:ext cx="864000" cy="4680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7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Jefatura de Acceso a la Información</a:t>
            </a:r>
          </a:p>
        </p:txBody>
      </p:sp>
      <p:sp>
        <p:nvSpPr>
          <p:cNvPr id="86" name="85 Rectángulo redondeado"/>
          <p:cNvSpPr/>
          <p:nvPr/>
        </p:nvSpPr>
        <p:spPr>
          <a:xfrm>
            <a:off x="7416846" y="4556273"/>
            <a:ext cx="864000" cy="4680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7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Jefatura de Análisis y Estadística</a:t>
            </a:r>
          </a:p>
        </p:txBody>
      </p:sp>
      <p:sp>
        <p:nvSpPr>
          <p:cNvPr id="87" name="86 Rectángulo redondeado"/>
          <p:cNvSpPr/>
          <p:nvPr/>
        </p:nvSpPr>
        <p:spPr>
          <a:xfrm>
            <a:off x="5218131" y="4572709"/>
            <a:ext cx="900000" cy="4680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7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Jefatura de Comunicación y Difusión Social</a:t>
            </a:r>
          </a:p>
        </p:txBody>
      </p:sp>
      <p:sp>
        <p:nvSpPr>
          <p:cNvPr id="88" name="87 Rectángulo redondeado"/>
          <p:cNvSpPr/>
          <p:nvPr/>
        </p:nvSpPr>
        <p:spPr>
          <a:xfrm>
            <a:off x="4151898" y="4574313"/>
            <a:ext cx="900000" cy="4680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7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Jefatura de Administración de Recursos</a:t>
            </a:r>
          </a:p>
        </p:txBody>
      </p:sp>
      <p:sp>
        <p:nvSpPr>
          <p:cNvPr id="89" name="88 Rectángulo redondeado"/>
          <p:cNvSpPr/>
          <p:nvPr/>
        </p:nvSpPr>
        <p:spPr>
          <a:xfrm>
            <a:off x="3096366" y="4592289"/>
            <a:ext cx="864000" cy="4680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7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Jefatura de Capacitación</a:t>
            </a:r>
          </a:p>
        </p:txBody>
      </p:sp>
      <p:cxnSp>
        <p:nvCxnSpPr>
          <p:cNvPr id="106" name="105 Conector recto"/>
          <p:cNvCxnSpPr>
            <a:cxnSpLocks/>
          </p:cNvCxnSpPr>
          <p:nvPr/>
        </p:nvCxnSpPr>
        <p:spPr>
          <a:xfrm>
            <a:off x="576038" y="2801071"/>
            <a:ext cx="11161192" cy="8978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3" name="112 Rectángulo redondeado"/>
          <p:cNvSpPr/>
          <p:nvPr/>
        </p:nvSpPr>
        <p:spPr>
          <a:xfrm>
            <a:off x="7200726" y="2882000"/>
            <a:ext cx="1080000" cy="98640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Coordinación de Planeación y Seguimiento</a:t>
            </a:r>
          </a:p>
        </p:txBody>
      </p:sp>
      <p:sp>
        <p:nvSpPr>
          <p:cNvPr id="114" name="113 Rectángulo redondeado"/>
          <p:cNvSpPr/>
          <p:nvPr/>
        </p:nvSpPr>
        <p:spPr>
          <a:xfrm>
            <a:off x="7306571" y="3971227"/>
            <a:ext cx="974243" cy="5040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7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Subcoordinación</a:t>
            </a:r>
            <a:r>
              <a:rPr lang="es-ES_tradnl" sz="7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de </a:t>
            </a:r>
          </a:p>
          <a:p>
            <a:pPr algn="ctr"/>
            <a:r>
              <a:rPr lang="es-ES_tradnl" sz="7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Planeación y Seguimiento</a:t>
            </a:r>
          </a:p>
        </p:txBody>
      </p:sp>
      <p:sp>
        <p:nvSpPr>
          <p:cNvPr id="44" name="43 Rectángulo redondeado"/>
          <p:cNvSpPr/>
          <p:nvPr/>
        </p:nvSpPr>
        <p:spPr>
          <a:xfrm>
            <a:off x="6264718" y="2898520"/>
            <a:ext cx="864000" cy="98640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Dirección  de Archivos</a:t>
            </a:r>
          </a:p>
        </p:txBody>
      </p:sp>
      <p:sp>
        <p:nvSpPr>
          <p:cNvPr id="48" name="47 Rectángulo redondeado"/>
          <p:cNvSpPr/>
          <p:nvPr/>
        </p:nvSpPr>
        <p:spPr>
          <a:xfrm>
            <a:off x="6298657" y="4556273"/>
            <a:ext cx="864000" cy="4680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7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Jefatura de Archivos</a:t>
            </a:r>
          </a:p>
        </p:txBody>
      </p:sp>
      <p:sp>
        <p:nvSpPr>
          <p:cNvPr id="120" name="119 Rectángulo redondeado"/>
          <p:cNvSpPr/>
          <p:nvPr/>
        </p:nvSpPr>
        <p:spPr>
          <a:xfrm>
            <a:off x="1924351" y="1224333"/>
            <a:ext cx="2160000" cy="432000"/>
          </a:xfrm>
          <a:prstGeom prst="roundRect">
            <a:avLst/>
          </a:prstGeo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900" b="1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Titular del Órgano  Interno de Control</a:t>
            </a:r>
          </a:p>
        </p:txBody>
      </p:sp>
      <p:sp>
        <p:nvSpPr>
          <p:cNvPr id="121" name="120 Rectángulo redondeado"/>
          <p:cNvSpPr/>
          <p:nvPr/>
        </p:nvSpPr>
        <p:spPr>
          <a:xfrm>
            <a:off x="1944142" y="1728341"/>
            <a:ext cx="1764748" cy="252000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MX" sz="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Titular de la Unidad de Substanciación y Resolución</a:t>
            </a:r>
          </a:p>
        </p:txBody>
      </p:sp>
      <p:sp>
        <p:nvSpPr>
          <p:cNvPr id="60" name="59 Rectángulo redondeado"/>
          <p:cNvSpPr/>
          <p:nvPr/>
        </p:nvSpPr>
        <p:spPr>
          <a:xfrm>
            <a:off x="1944142" y="2376453"/>
            <a:ext cx="1758722" cy="252000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MX" sz="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Titular de la Unidad de Investigación</a:t>
            </a:r>
          </a:p>
        </p:txBody>
      </p:sp>
      <p:sp>
        <p:nvSpPr>
          <p:cNvPr id="123" name="122 Rectángulo redondeado"/>
          <p:cNvSpPr/>
          <p:nvPr/>
        </p:nvSpPr>
        <p:spPr>
          <a:xfrm>
            <a:off x="1944141" y="2052405"/>
            <a:ext cx="1758723" cy="252000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MX" sz="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Titular de la Unidad de Auditoría Interna y Mejora de la Gestión Pública</a:t>
            </a:r>
          </a:p>
        </p:txBody>
      </p:sp>
      <p:sp>
        <p:nvSpPr>
          <p:cNvPr id="93" name="92 Rectángulo redondeado"/>
          <p:cNvSpPr/>
          <p:nvPr/>
        </p:nvSpPr>
        <p:spPr>
          <a:xfrm>
            <a:off x="144038" y="5112717"/>
            <a:ext cx="864000" cy="36000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Consultor Jurídico</a:t>
            </a:r>
          </a:p>
        </p:txBody>
      </p:sp>
      <p:sp>
        <p:nvSpPr>
          <p:cNvPr id="94" name="93 Rectángulo redondeado"/>
          <p:cNvSpPr/>
          <p:nvPr/>
        </p:nvSpPr>
        <p:spPr>
          <a:xfrm>
            <a:off x="3096366" y="5114305"/>
            <a:ext cx="864000" cy="46800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Personal Especializado de Programas Educativos</a:t>
            </a:r>
          </a:p>
        </p:txBody>
      </p:sp>
      <p:sp>
        <p:nvSpPr>
          <p:cNvPr id="126" name="125 Rectángulo redondeado"/>
          <p:cNvSpPr/>
          <p:nvPr/>
        </p:nvSpPr>
        <p:spPr>
          <a:xfrm>
            <a:off x="4032374" y="5112717"/>
            <a:ext cx="1008000" cy="39600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Personal Especializado de Adquisiciones y Mantenimiento</a:t>
            </a:r>
          </a:p>
        </p:txBody>
      </p:sp>
      <p:sp>
        <p:nvSpPr>
          <p:cNvPr id="131" name="130 Rectángulo redondeado"/>
          <p:cNvSpPr/>
          <p:nvPr/>
        </p:nvSpPr>
        <p:spPr>
          <a:xfrm>
            <a:off x="4042895" y="5561113"/>
            <a:ext cx="1008000" cy="36000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Personal Especializado de Control Financiero</a:t>
            </a:r>
          </a:p>
        </p:txBody>
      </p:sp>
      <p:sp>
        <p:nvSpPr>
          <p:cNvPr id="132" name="131 Rectángulo redondeado"/>
          <p:cNvSpPr/>
          <p:nvPr/>
        </p:nvSpPr>
        <p:spPr>
          <a:xfrm>
            <a:off x="4043898" y="5993201"/>
            <a:ext cx="1008000" cy="36000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Personal Especializado de Recursos Humanos</a:t>
            </a:r>
          </a:p>
        </p:txBody>
      </p:sp>
      <p:sp>
        <p:nvSpPr>
          <p:cNvPr id="133" name="132 Rectángulo redondeado"/>
          <p:cNvSpPr/>
          <p:nvPr/>
        </p:nvSpPr>
        <p:spPr>
          <a:xfrm>
            <a:off x="4032374" y="6425209"/>
            <a:ext cx="1008000" cy="36000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Personal Especializado Contador</a:t>
            </a:r>
            <a:endParaRPr lang="es-ES_tradnl" sz="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4" name="133 Rectángulo redondeado"/>
          <p:cNvSpPr/>
          <p:nvPr/>
        </p:nvSpPr>
        <p:spPr>
          <a:xfrm>
            <a:off x="4041639" y="7200949"/>
            <a:ext cx="1008000" cy="43200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Personal Especializado Auxiliar Administrativo</a:t>
            </a:r>
          </a:p>
        </p:txBody>
      </p:sp>
      <p:cxnSp>
        <p:nvCxnSpPr>
          <p:cNvPr id="143" name="142 Conector recto"/>
          <p:cNvCxnSpPr/>
          <p:nvPr/>
        </p:nvCxnSpPr>
        <p:spPr>
          <a:xfrm>
            <a:off x="5612126" y="5772427"/>
            <a:ext cx="576000" cy="1588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4" name="143 Conector recto"/>
          <p:cNvCxnSpPr/>
          <p:nvPr/>
        </p:nvCxnSpPr>
        <p:spPr>
          <a:xfrm>
            <a:off x="5602600" y="5292590"/>
            <a:ext cx="576000" cy="1588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5" name="144 Conector recto"/>
          <p:cNvCxnSpPr>
            <a:cxnSpLocks/>
          </p:cNvCxnSpPr>
          <p:nvPr/>
        </p:nvCxnSpPr>
        <p:spPr>
          <a:xfrm>
            <a:off x="6185105" y="4793154"/>
            <a:ext cx="3077" cy="989582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7" name="146 Rectángulo redondeado"/>
          <p:cNvSpPr/>
          <p:nvPr/>
        </p:nvSpPr>
        <p:spPr>
          <a:xfrm>
            <a:off x="5258409" y="5112717"/>
            <a:ext cx="864000" cy="36000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Personal Especializado de Diseño Editorial</a:t>
            </a:r>
          </a:p>
        </p:txBody>
      </p:sp>
      <p:sp>
        <p:nvSpPr>
          <p:cNvPr id="148" name="147 Rectángulo redondeado"/>
          <p:cNvSpPr/>
          <p:nvPr/>
        </p:nvSpPr>
        <p:spPr>
          <a:xfrm>
            <a:off x="5258409" y="5580757"/>
            <a:ext cx="864000" cy="36000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Personal Especializado de Difusión</a:t>
            </a:r>
          </a:p>
        </p:txBody>
      </p:sp>
      <p:sp>
        <p:nvSpPr>
          <p:cNvPr id="150" name="149 Rectángulo redondeado"/>
          <p:cNvSpPr/>
          <p:nvPr/>
        </p:nvSpPr>
        <p:spPr>
          <a:xfrm>
            <a:off x="1080046" y="5112717"/>
            <a:ext cx="864000" cy="46800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Personal Especializado de Protección de Datos Personales</a:t>
            </a:r>
          </a:p>
        </p:txBody>
      </p:sp>
      <p:sp>
        <p:nvSpPr>
          <p:cNvPr id="151" name="150 Rectángulo redondeado"/>
          <p:cNvSpPr/>
          <p:nvPr/>
        </p:nvSpPr>
        <p:spPr>
          <a:xfrm>
            <a:off x="2088158" y="5112717"/>
            <a:ext cx="864000" cy="46800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Personal Especializado  de Acceso a la Información</a:t>
            </a:r>
          </a:p>
        </p:txBody>
      </p:sp>
      <p:sp>
        <p:nvSpPr>
          <p:cNvPr id="152" name="151 Rectángulo redondeado"/>
          <p:cNvSpPr/>
          <p:nvPr/>
        </p:nvSpPr>
        <p:spPr>
          <a:xfrm>
            <a:off x="2088158" y="5616773"/>
            <a:ext cx="864000" cy="46800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Personal Especializado de Visitas e Inspección</a:t>
            </a:r>
            <a:endParaRPr lang="es-ES_tradnl" sz="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2" name="161 Conector recto"/>
          <p:cNvCxnSpPr>
            <a:cxnSpLocks/>
          </p:cNvCxnSpPr>
          <p:nvPr/>
        </p:nvCxnSpPr>
        <p:spPr>
          <a:xfrm>
            <a:off x="8359073" y="3374463"/>
            <a:ext cx="0" cy="1414222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0" name="169 Conector recto"/>
          <p:cNvCxnSpPr/>
          <p:nvPr/>
        </p:nvCxnSpPr>
        <p:spPr>
          <a:xfrm>
            <a:off x="8915529" y="4221639"/>
            <a:ext cx="452879" cy="0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9" name="178 Rectángulo redondeado"/>
          <p:cNvSpPr/>
          <p:nvPr/>
        </p:nvSpPr>
        <p:spPr>
          <a:xfrm>
            <a:off x="8449787" y="3971227"/>
            <a:ext cx="826107" cy="72113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7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Subcoordinación</a:t>
            </a:r>
            <a:r>
              <a:rPr lang="es-ES_tradnl" sz="7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de Sistemas y Tecnologías de la Información</a:t>
            </a:r>
          </a:p>
        </p:txBody>
      </p:sp>
      <p:sp>
        <p:nvSpPr>
          <p:cNvPr id="180" name="179 Rectángulo redondeado"/>
          <p:cNvSpPr/>
          <p:nvPr/>
        </p:nvSpPr>
        <p:spPr>
          <a:xfrm>
            <a:off x="9433022" y="4554685"/>
            <a:ext cx="864000" cy="4680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7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Jefatura del Sistema de Información Pública</a:t>
            </a:r>
          </a:p>
        </p:txBody>
      </p:sp>
      <p:sp>
        <p:nvSpPr>
          <p:cNvPr id="182" name="181 Rectángulo redondeado"/>
          <p:cNvSpPr/>
          <p:nvPr/>
        </p:nvSpPr>
        <p:spPr>
          <a:xfrm>
            <a:off x="9432974" y="5104701"/>
            <a:ext cx="864000" cy="46800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Personal Especializado de Sistema de Información Pública</a:t>
            </a:r>
          </a:p>
        </p:txBody>
      </p:sp>
      <p:sp>
        <p:nvSpPr>
          <p:cNvPr id="183" name="182 Rectángulo redondeado"/>
          <p:cNvSpPr/>
          <p:nvPr/>
        </p:nvSpPr>
        <p:spPr>
          <a:xfrm>
            <a:off x="8374187" y="4968701"/>
            <a:ext cx="900000" cy="50400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Personal Especializado de Administración de Sistemas</a:t>
            </a:r>
          </a:p>
        </p:txBody>
      </p:sp>
      <p:sp>
        <p:nvSpPr>
          <p:cNvPr id="184" name="183 Rectángulo redondeado"/>
          <p:cNvSpPr/>
          <p:nvPr/>
        </p:nvSpPr>
        <p:spPr>
          <a:xfrm>
            <a:off x="8374187" y="5544765"/>
            <a:ext cx="900000" cy="39600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Personal Especializado de Sistemas</a:t>
            </a:r>
          </a:p>
        </p:txBody>
      </p:sp>
      <p:sp>
        <p:nvSpPr>
          <p:cNvPr id="186" name="185 Rectángulo redondeado"/>
          <p:cNvSpPr/>
          <p:nvPr/>
        </p:nvSpPr>
        <p:spPr>
          <a:xfrm>
            <a:off x="8387158" y="6012869"/>
            <a:ext cx="900000" cy="46800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Personal Especializado en Desarrollo Software</a:t>
            </a:r>
          </a:p>
        </p:txBody>
      </p:sp>
      <p:sp>
        <p:nvSpPr>
          <p:cNvPr id="187" name="186 Rectángulo redondeado"/>
          <p:cNvSpPr/>
          <p:nvPr/>
        </p:nvSpPr>
        <p:spPr>
          <a:xfrm>
            <a:off x="8388958" y="6552877"/>
            <a:ext cx="900000" cy="488682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Personal Especializado de Administración de Base de Datos</a:t>
            </a:r>
          </a:p>
        </p:txBody>
      </p:sp>
      <p:sp>
        <p:nvSpPr>
          <p:cNvPr id="188" name="187 Rectángulo redondeado"/>
          <p:cNvSpPr/>
          <p:nvPr/>
        </p:nvSpPr>
        <p:spPr>
          <a:xfrm>
            <a:off x="8388958" y="7128941"/>
            <a:ext cx="900000" cy="46800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Personal Especializado de Administración de Red</a:t>
            </a:r>
          </a:p>
        </p:txBody>
      </p:sp>
      <p:sp>
        <p:nvSpPr>
          <p:cNvPr id="207" name="206 Rectángulo redondeado"/>
          <p:cNvSpPr/>
          <p:nvPr/>
        </p:nvSpPr>
        <p:spPr>
          <a:xfrm>
            <a:off x="7219962" y="360792"/>
            <a:ext cx="1224000" cy="252000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Auxiliares de Consejo General</a:t>
            </a:r>
          </a:p>
        </p:txBody>
      </p:sp>
      <p:sp>
        <p:nvSpPr>
          <p:cNvPr id="208" name="207 Rectángulo redondeado"/>
          <p:cNvSpPr/>
          <p:nvPr/>
        </p:nvSpPr>
        <p:spPr>
          <a:xfrm>
            <a:off x="7221289" y="699205"/>
            <a:ext cx="1224000" cy="25200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Personal Especializado de Consejo General</a:t>
            </a:r>
          </a:p>
        </p:txBody>
      </p:sp>
      <p:cxnSp>
        <p:nvCxnSpPr>
          <p:cNvPr id="210" name="209 Conector recto"/>
          <p:cNvCxnSpPr/>
          <p:nvPr/>
        </p:nvCxnSpPr>
        <p:spPr>
          <a:xfrm>
            <a:off x="7006003" y="486792"/>
            <a:ext cx="0" cy="338413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4" name="213 Conector recto"/>
          <p:cNvCxnSpPr/>
          <p:nvPr/>
        </p:nvCxnSpPr>
        <p:spPr>
          <a:xfrm>
            <a:off x="6767849" y="1251385"/>
            <a:ext cx="1008112" cy="0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5" name="214 Conector recto"/>
          <p:cNvCxnSpPr/>
          <p:nvPr/>
        </p:nvCxnSpPr>
        <p:spPr>
          <a:xfrm>
            <a:off x="6767849" y="1589798"/>
            <a:ext cx="1008112" cy="0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7" name="216 Rectángulo redondeado"/>
          <p:cNvSpPr/>
          <p:nvPr/>
        </p:nvSpPr>
        <p:spPr>
          <a:xfrm>
            <a:off x="6983471" y="1101469"/>
            <a:ext cx="1224000" cy="252000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Auxiliar de Secretaría Ejecutiva</a:t>
            </a:r>
          </a:p>
        </p:txBody>
      </p:sp>
      <p:sp>
        <p:nvSpPr>
          <p:cNvPr id="218" name="217 Rectángulo redondeado"/>
          <p:cNvSpPr/>
          <p:nvPr/>
        </p:nvSpPr>
        <p:spPr>
          <a:xfrm>
            <a:off x="6984798" y="1440341"/>
            <a:ext cx="1224000" cy="25200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Personal Especializado de Secretaría Ejecutiva</a:t>
            </a:r>
          </a:p>
        </p:txBody>
      </p:sp>
      <p:cxnSp>
        <p:nvCxnSpPr>
          <p:cNvPr id="219" name="218 Conector recto"/>
          <p:cNvCxnSpPr/>
          <p:nvPr/>
        </p:nvCxnSpPr>
        <p:spPr>
          <a:xfrm>
            <a:off x="6769512" y="1251385"/>
            <a:ext cx="0" cy="338413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8" name="157 Rectángulo redondeado"/>
          <p:cNvSpPr/>
          <p:nvPr/>
        </p:nvSpPr>
        <p:spPr>
          <a:xfrm>
            <a:off x="10369078" y="3986417"/>
            <a:ext cx="864000" cy="4680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7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Oficina de Oficialía de Partes</a:t>
            </a:r>
          </a:p>
        </p:txBody>
      </p:sp>
      <p:sp>
        <p:nvSpPr>
          <p:cNvPr id="159" name="158 Rectángulo redondeado"/>
          <p:cNvSpPr/>
          <p:nvPr/>
        </p:nvSpPr>
        <p:spPr>
          <a:xfrm>
            <a:off x="10369126" y="5104701"/>
            <a:ext cx="864000" cy="46800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Personal Especializado de Oficialía de Partes</a:t>
            </a:r>
            <a:endParaRPr lang="es-ES_tradnl" sz="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8" name="117 Rectángulo redondeado"/>
          <p:cNvSpPr/>
          <p:nvPr/>
        </p:nvSpPr>
        <p:spPr>
          <a:xfrm>
            <a:off x="1368078" y="3971227"/>
            <a:ext cx="1260072" cy="5040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7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Subdirección de Acceso a la Información y Protección de Datos Personales</a:t>
            </a:r>
          </a:p>
        </p:txBody>
      </p:sp>
      <p:sp>
        <p:nvSpPr>
          <p:cNvPr id="125" name="124 Rectángulo redondeado"/>
          <p:cNvSpPr/>
          <p:nvPr/>
        </p:nvSpPr>
        <p:spPr>
          <a:xfrm>
            <a:off x="3090535" y="3955819"/>
            <a:ext cx="864000" cy="5040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7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Subdirección de Capacitación</a:t>
            </a:r>
          </a:p>
        </p:txBody>
      </p:sp>
      <p:sp>
        <p:nvSpPr>
          <p:cNvPr id="127" name="126 Rectángulo redondeado"/>
          <p:cNvSpPr/>
          <p:nvPr/>
        </p:nvSpPr>
        <p:spPr>
          <a:xfrm>
            <a:off x="135460" y="4572709"/>
            <a:ext cx="864000" cy="4680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7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Jefatura de Sustanciación</a:t>
            </a:r>
          </a:p>
        </p:txBody>
      </p:sp>
      <p:sp>
        <p:nvSpPr>
          <p:cNvPr id="2" name="146 Rectángulo redondeado">
            <a:extLst>
              <a:ext uri="{FF2B5EF4-FFF2-40B4-BE49-F238E27FC236}">
                <a16:creationId xmlns:a16="http://schemas.microsoft.com/office/drawing/2014/main" id="{39168B41-C5B0-A12A-FD0C-E18981826286}"/>
              </a:ext>
            </a:extLst>
          </p:cNvPr>
          <p:cNvSpPr/>
          <p:nvPr/>
        </p:nvSpPr>
        <p:spPr>
          <a:xfrm>
            <a:off x="6293230" y="5111923"/>
            <a:ext cx="864000" cy="36000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Personal Especializado de Archivos</a:t>
            </a:r>
          </a:p>
        </p:txBody>
      </p:sp>
      <p:sp>
        <p:nvSpPr>
          <p:cNvPr id="6" name="124 Rectángulo redondeado">
            <a:extLst>
              <a:ext uri="{FF2B5EF4-FFF2-40B4-BE49-F238E27FC236}">
                <a16:creationId xmlns:a16="http://schemas.microsoft.com/office/drawing/2014/main" id="{DFD5E0BC-DA31-D743-CA41-7A0A186BF1C1}"/>
              </a:ext>
            </a:extLst>
          </p:cNvPr>
          <p:cNvSpPr/>
          <p:nvPr/>
        </p:nvSpPr>
        <p:spPr>
          <a:xfrm>
            <a:off x="135460" y="3964819"/>
            <a:ext cx="864000" cy="4680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7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Subdirección de Jurídico</a:t>
            </a:r>
          </a:p>
        </p:txBody>
      </p:sp>
      <p:sp>
        <p:nvSpPr>
          <p:cNvPr id="15" name="43 Rectángulo redondeado">
            <a:extLst>
              <a:ext uri="{FF2B5EF4-FFF2-40B4-BE49-F238E27FC236}">
                <a16:creationId xmlns:a16="http://schemas.microsoft.com/office/drawing/2014/main" id="{F1142E36-0448-9771-0796-E4147F78EA88}"/>
              </a:ext>
            </a:extLst>
          </p:cNvPr>
          <p:cNvSpPr/>
          <p:nvPr/>
        </p:nvSpPr>
        <p:spPr>
          <a:xfrm>
            <a:off x="11161166" y="2882000"/>
            <a:ext cx="1008071" cy="986400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Coordinación de Relaciones Interinstitucionales</a:t>
            </a:r>
          </a:p>
        </p:txBody>
      </p:sp>
      <p:sp>
        <p:nvSpPr>
          <p:cNvPr id="7" name="165 Rectángulo redondeado"/>
          <p:cNvSpPr/>
          <p:nvPr/>
        </p:nvSpPr>
        <p:spPr>
          <a:xfrm>
            <a:off x="11305182" y="5104701"/>
            <a:ext cx="864000" cy="468000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Personal Especializado de Vinculación</a:t>
            </a:r>
          </a:p>
        </p:txBody>
      </p:sp>
      <p:cxnSp>
        <p:nvCxnSpPr>
          <p:cNvPr id="10" name="103 Conector recto">
            <a:extLst>
              <a:ext uri="{FF2B5EF4-FFF2-40B4-BE49-F238E27FC236}">
                <a16:creationId xmlns:a16="http://schemas.microsoft.com/office/drawing/2014/main" id="{5BD68765-BF9C-4AEF-E465-40CB47A5A719}"/>
              </a:ext>
            </a:extLst>
          </p:cNvPr>
          <p:cNvCxnSpPr>
            <a:cxnSpLocks/>
          </p:cNvCxnSpPr>
          <p:nvPr/>
        </p:nvCxnSpPr>
        <p:spPr>
          <a:xfrm>
            <a:off x="3024262" y="4853339"/>
            <a:ext cx="0" cy="993757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7 CuadroTexto">
            <a:extLst>
              <a:ext uri="{FF2B5EF4-FFF2-40B4-BE49-F238E27FC236}">
                <a16:creationId xmlns:a16="http://schemas.microsoft.com/office/drawing/2014/main" id="{F4DAB502-2208-6916-D9C9-8E56A4C07FAC}"/>
              </a:ext>
            </a:extLst>
          </p:cNvPr>
          <p:cNvSpPr txBox="1"/>
          <p:nvPr/>
        </p:nvSpPr>
        <p:spPr>
          <a:xfrm>
            <a:off x="286865" y="91416"/>
            <a:ext cx="11571853" cy="284742"/>
          </a:xfrm>
          <a:prstGeom prst="rect">
            <a:avLst/>
          </a:prstGeom>
          <a:noFill/>
        </p:spPr>
        <p:txBody>
          <a:bodyPr wrap="square" lIns="114349" tIns="57174" rIns="114349" bIns="57174" rtlCol="0">
            <a:spAutoFit/>
          </a:bodyPr>
          <a:lstStyle/>
          <a:p>
            <a:r>
              <a:rPr lang="es-MX" sz="1100" b="1" dirty="0"/>
              <a:t>Anexo II – Estructura Orgánica</a:t>
            </a:r>
          </a:p>
        </p:txBody>
      </p:sp>
      <p:sp>
        <p:nvSpPr>
          <p:cNvPr id="8" name="133 Rectángulo redondeado">
            <a:extLst>
              <a:ext uri="{FF2B5EF4-FFF2-40B4-BE49-F238E27FC236}">
                <a16:creationId xmlns:a16="http://schemas.microsoft.com/office/drawing/2014/main" id="{A035073B-888D-E472-549F-2B4394CBFB07}"/>
              </a:ext>
            </a:extLst>
          </p:cNvPr>
          <p:cNvSpPr/>
          <p:nvPr/>
        </p:nvSpPr>
        <p:spPr>
          <a:xfrm>
            <a:off x="4032308" y="6840909"/>
            <a:ext cx="1008000" cy="3133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0">
            <a:schemeClr val="accent2"/>
          </a:lnRef>
          <a:fillRef idx="1002">
            <a:schemeClr val="l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13" tIns="45706" rIns="91413" bIns="45706" rtlCol="0" anchor="ctr"/>
          <a:lstStyle/>
          <a:p>
            <a:pPr algn="ctr"/>
            <a:r>
              <a:rPr lang="es-ES_tradnl" sz="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Personal Especializado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2626</TotalTime>
  <Words>286</Words>
  <Application>Microsoft Office PowerPoint</Application>
  <PresentationFormat>Personalizado</PresentationFormat>
  <Paragraphs>58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Company>WORKGROUP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ICHITAIP0168</dc:creator>
  <cp:lastModifiedBy>Diana Cueto</cp:lastModifiedBy>
  <cp:revision>200</cp:revision>
  <cp:lastPrinted>2022-06-22T16:52:37Z</cp:lastPrinted>
  <dcterms:created xsi:type="dcterms:W3CDTF">2010-12-02T19:56:26Z</dcterms:created>
  <dcterms:modified xsi:type="dcterms:W3CDTF">2026-01-09T22:11:23Z</dcterms:modified>
</cp:coreProperties>
</file>